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660099"/>
    <a:srgbClr val="CC0033"/>
    <a:srgbClr val="FF9934"/>
    <a:srgbClr val="FFDD2E"/>
    <a:srgbClr val="22B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344" autoAdjust="0"/>
  </p:normalViewPr>
  <p:slideViewPr>
    <p:cSldViewPr snapToGrid="0">
      <p:cViewPr varScale="1">
        <p:scale>
          <a:sx n="65" d="100"/>
          <a:sy n="65" d="100"/>
        </p:scale>
        <p:origin x="13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0E3C5-931C-474D-9A5A-09FC1DA02867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E3F9F-98C1-4F99-AF93-6EAAB96D2C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14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https://ourisland.pts.org.tw/content/7850</a:t>
            </a:r>
          </a:p>
          <a:p>
            <a:r>
              <a:rPr lang="en-US" altLang="zh-TW" dirty="0"/>
              <a:t>https://www.epa.gov.tw/Page/D30ABC8B303F2C34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E3F9F-98C1-4F99-AF93-6EAAB96D2CA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60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E05C9-42C7-488B-97A3-ED96B1346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9E86FD-3CF7-4B4D-82C3-B557F21EF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D21893-8369-45EE-946D-51AC0E5D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54FC21-1BE4-469B-835B-64F2D2A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6973EF-4772-4DD4-A893-98F22D27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45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1358A-4FAD-43B6-8B62-E4966C8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1AE38B-04A8-4D86-A6DA-F19D8E137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9ED45F-29D0-4911-AB44-3B7BEB68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BAED66-D45F-4F92-B867-FD202001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C0C1C-BFBC-4EDD-A07D-8F3CEC70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74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A915697-8BC1-4DF2-B9CF-939962AD7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CC516-009D-4B3E-830B-1B4E88DD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E7322-9C5E-4993-A5E7-608BD088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DEB2F-940C-4DF8-B35F-7EA00B3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43149-779B-4566-9DFF-5F51BAD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93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5534-7B85-4D1C-9174-99BDE5E8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564D5-B0DE-4020-9D90-8BF494E3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F9EA4D-40A7-4CB2-BC25-E0F94F5F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3240E-C125-412E-92E4-D5588317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0691DF-22A9-4EFE-8CE6-448F1C88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35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BBB47-D7B9-4FB4-BB95-48115D01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79199-06AD-44A9-AC32-701A7AEF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314B42-12E2-482D-82AA-2886ABF1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6F532D-DBCF-4F50-A683-A07D02F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46886-4147-47B7-B33E-029A5B3F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70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ED4E4-A8AD-4015-9626-3E0B51DB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2DE338-0BF0-4EE8-8A08-FB0738D0D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6AC1D-4E07-4C7F-B7BD-6FD996961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C3B8F6-9BF7-45E5-BC70-908A063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65A7CD-4746-4DC6-BB78-7348C2F0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66D464-75EB-4E2D-B801-D3D91B5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82089-A7E5-4B42-9D05-DC4FDBE9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5C2835-10D2-4162-ABE9-02CFC6661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52B269-B9AB-446E-B881-562039FA3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008D58-8577-4EC5-9435-6E5BCB78E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F0ADF1-016E-4745-9391-35AF513F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BF374C0-F162-40BA-9063-A0EADA94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DBE0B99-84B8-4236-8557-5ECDE1EC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ADAD54-87CB-4C93-9C95-E1F2B963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42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C3044-E211-49E2-B129-325E1746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B22776-DDA8-46D2-B2BB-F6845B5B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49DA75-9A3D-4EB6-A174-7E9A8421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7551-E125-4951-8E4E-452F360F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65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A4F3A0-71F2-4B7E-90D9-F7D3DAE7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4E9991-B905-42F3-8EEB-A8E15929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01E947-7647-461E-B471-E8D993C9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67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FB03D-69D7-4F46-BC1E-63882424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9ABB3-288A-463B-801E-E7E2B398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5AA3DC-511F-4FC4-B5FD-5AA1FF38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6B249A-40BC-40BD-ABDD-EF0DB546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702583-D679-41D0-B1A8-0838D7E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44ECE9-479C-4B2C-A7C0-253B88DE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26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3EE15-D91B-4203-B105-0F31653B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3C9948-77BB-442B-90F4-4CE2FE73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AC3363-2F62-4507-951A-142D6465B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DF375B-0729-4FB7-974C-2A5119DC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EDDAFC-4D8D-4ADB-8650-97AB1742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4DB89E-844E-44DE-98D5-8A491ADD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86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591352-A570-43EA-B13A-985D07B3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2C65F8-0F0B-49C1-8FEB-46F373F56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B3AA45-2946-4FC8-A362-FA0A9C74B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1B08E9-C0CC-4F5A-BB29-F7AA4FCB8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F80EAA-702F-47BA-8058-4667338D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68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7.jpg"/><Relationship Id="rId7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10" Type="http://schemas.openxmlformats.org/officeDocument/2006/relationships/image" Target="../media/image25.jpg"/><Relationship Id="rId4" Type="http://schemas.openxmlformats.org/officeDocument/2006/relationships/image" Target="../media/image7.pn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7.jpg"/><Relationship Id="rId7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1555750" y="5494027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陳松林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吳偲如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蔡孟萱  鄭又綸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DC9A0D-B3D8-482D-8130-10401088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85" y="625740"/>
            <a:ext cx="1530229" cy="24995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24B2F9-A5E8-473C-8C3C-BBA8ED876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93" y="1761323"/>
            <a:ext cx="5596613" cy="259712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C01CB-4E7B-4C13-93A2-9359ED0BDF90}"/>
              </a:ext>
            </a:extLst>
          </p:cNvPr>
          <p:cNvSpPr txBox="1"/>
          <p:nvPr/>
        </p:nvSpPr>
        <p:spPr>
          <a:xfrm>
            <a:off x="1555750" y="4510737"/>
            <a:ext cx="90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</a:p>
        </p:txBody>
      </p:sp>
    </p:spTree>
    <p:extLst>
      <p:ext uri="{BB962C8B-B14F-4D97-AF65-F5344CB8AC3E}">
        <p14:creationId xmlns:p14="http://schemas.microsoft.com/office/powerpoint/2010/main" val="214607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查看好友空氣品質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5293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裝置連接後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顯示好友所在區域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查看我的裝置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625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裝置連接後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回傳溫濕度及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D7EBAAD-000B-4737-95EA-DB44E6AFD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49" y="1150583"/>
            <a:ext cx="2352157" cy="418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92DAA0-6F03-443F-9167-4979BCF2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34" y="3554512"/>
            <a:ext cx="1431339" cy="25807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460A644-5777-473F-BA9F-6B3A9C47D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75" y="3554513"/>
            <a:ext cx="1438568" cy="25807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8FD2086-60C4-4EDF-AA25-3692301A3B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43" y="3556217"/>
            <a:ext cx="1453026" cy="25807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87A732B-4182-4886-8617-ABF35B200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66" y="3563016"/>
            <a:ext cx="1432425" cy="2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2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個人化推薦景點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339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根據使用者的位置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找尋臨近的推薦景點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D7F074A-FB0C-456A-8CE1-53ED0030B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55" y="1150583"/>
            <a:ext cx="2344586" cy="4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我的收藏景點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8013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使用者選定常用景點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加入收藏清單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收藏景點不受距離限制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隨時查看監控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EF61DD-2CBC-4B89-888C-70F2EB4AB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60" y="1156061"/>
            <a:ext cx="2361032" cy="41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34163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空污警報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使用者登入註冊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賬密修改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3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50870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搜尋附近</a:t>
            </a:r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過濾非目標裝置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48317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空污警報</a:t>
            </a:r>
            <a:r>
              <a:rPr lang="en-US" altLang="zh-CN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使用者自訂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當空氣指標超過設定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會即時通知使用者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F6F42B-92CB-4AF3-B1B0-EF48084D3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>
          <a:xfrm>
            <a:off x="3016906" y="818598"/>
            <a:ext cx="2372110" cy="47895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71E91E-F1C3-4C5B-BEB8-34941CF109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/>
          <a:stretch/>
        </p:blipFill>
        <p:spPr>
          <a:xfrm>
            <a:off x="3016905" y="816175"/>
            <a:ext cx="2387191" cy="4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488775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706953"/>
            <a:ext cx="5548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使用者人數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HEPA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空氣濾網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趣味性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環保署合作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41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1555750" y="5494027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陳松林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吳偲如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蔡孟萱  鄭又綸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C01CB-4E7B-4C13-93A2-9359ED0BDF90}"/>
              </a:ext>
            </a:extLst>
          </p:cNvPr>
          <p:cNvSpPr txBox="1"/>
          <p:nvPr/>
        </p:nvSpPr>
        <p:spPr>
          <a:xfrm>
            <a:off x="1555750" y="4510737"/>
            <a:ext cx="90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C9F8EE-BD8C-4E1C-A73B-8ABF8DA3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58" y="306927"/>
            <a:ext cx="5729684" cy="3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8" y="-38683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593148-E1C4-4B14-8968-18E150A29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4" y="1722503"/>
            <a:ext cx="2899944" cy="28999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6205235" y="135193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高屏地區空品慘烈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DD14D8-807A-4A73-9768-8B3DEC817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24" y="1987292"/>
            <a:ext cx="4029075" cy="4324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F0E854-567E-414C-A890-1E7B984E78F6}"/>
              </a:ext>
            </a:extLst>
          </p:cNvPr>
          <p:cNvSpPr txBox="1"/>
          <p:nvPr/>
        </p:nvSpPr>
        <p:spPr>
          <a:xfrm>
            <a:off x="2820415" y="501991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僅能要求業者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自主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減產降載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根本不會啟動到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強制減排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2784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8" y="-38683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6205235" y="2373964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環保署測站稀缺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監測範圍過大無針對性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資料回傳不及時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F8B8BE-696B-47A1-9C56-53A1353D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58" y="1910087"/>
            <a:ext cx="2737276" cy="2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706593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2924852" y="10428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隨身測站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1416174"/>
            <a:ext cx="2015338" cy="421961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9900CF-7C43-4D79-A988-71BAE8998644}"/>
              </a:ext>
            </a:extLst>
          </p:cNvPr>
          <p:cNvSpPr txBox="1"/>
          <p:nvPr/>
        </p:nvSpPr>
        <p:spPr>
          <a:xfrm>
            <a:off x="2924852" y="30166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範圍精確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E23A44E-DA27-4333-AAD6-A1979C1DD7FE}"/>
              </a:ext>
            </a:extLst>
          </p:cNvPr>
          <p:cNvSpPr txBox="1"/>
          <p:nvPr/>
        </p:nvSpPr>
        <p:spPr>
          <a:xfrm>
            <a:off x="2924852" y="49905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及時回傳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8DC818-AAD1-4195-92DD-E35B8219D008}"/>
              </a:ext>
            </a:extLst>
          </p:cNvPr>
          <p:cNvSpPr txBox="1"/>
          <p:nvPr/>
        </p:nvSpPr>
        <p:spPr>
          <a:xfrm>
            <a:off x="7706310" y="10428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603DB3-5B81-4BB0-B129-556D3EA17B71}"/>
              </a:ext>
            </a:extLst>
          </p:cNvPr>
          <p:cNvSpPr txBox="1"/>
          <p:nvPr/>
        </p:nvSpPr>
        <p:spPr>
          <a:xfrm>
            <a:off x="7706310" y="30166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好友分享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B5D906-2B6F-4F87-AE8B-872C98A9C8AB}"/>
              </a:ext>
            </a:extLst>
          </p:cNvPr>
          <p:cNvSpPr txBox="1"/>
          <p:nvPr/>
        </p:nvSpPr>
        <p:spPr>
          <a:xfrm>
            <a:off x="7706310" y="49905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資訊整合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06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1B175CE7-4057-468D-AD72-21102CB2A16D}"/>
              </a:ext>
            </a:extLst>
          </p:cNvPr>
          <p:cNvSpPr/>
          <p:nvPr/>
        </p:nvSpPr>
        <p:spPr>
          <a:xfrm>
            <a:off x="8007673" y="4650547"/>
            <a:ext cx="3295867" cy="82601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1784588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71" y="458107"/>
            <a:ext cx="933152" cy="19537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C8B573-2224-4CBE-AFCC-4FD594E8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37" y="4240323"/>
            <a:ext cx="1191002" cy="1191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8B9B40-0BBA-4A7A-92AC-B1CAA2E73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69" y="970437"/>
            <a:ext cx="1513103" cy="151310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846681-D311-4A83-B6B1-952830C53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7" y="3313023"/>
            <a:ext cx="686023" cy="68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619DC-962C-4BAF-8C8C-72EADAFCA8E0}"/>
              </a:ext>
            </a:extLst>
          </p:cNvPr>
          <p:cNvSpPr txBox="1"/>
          <p:nvPr/>
        </p:nvSpPr>
        <p:spPr>
          <a:xfrm>
            <a:off x="3771325" y="25249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1235494-7AE0-4D09-8974-86D639BEF46B}"/>
              </a:ext>
            </a:extLst>
          </p:cNvPr>
          <p:cNvSpPr txBox="1"/>
          <p:nvPr/>
        </p:nvSpPr>
        <p:spPr>
          <a:xfrm>
            <a:off x="3391328" y="5476563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ESP32S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B526AC7-BE5F-41EA-9AEE-4A02E813C4E0}"/>
              </a:ext>
            </a:extLst>
          </p:cNvPr>
          <p:cNvCxnSpPr/>
          <p:nvPr/>
        </p:nvCxnSpPr>
        <p:spPr>
          <a:xfrm>
            <a:off x="5036239" y="3071260"/>
            <a:ext cx="0" cy="10978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E99CEA-5DD6-428E-82C5-E630C107B81A}"/>
              </a:ext>
            </a:extLst>
          </p:cNvPr>
          <p:cNvCxnSpPr>
            <a:cxnSpLocks/>
          </p:cNvCxnSpPr>
          <p:nvPr/>
        </p:nvCxnSpPr>
        <p:spPr>
          <a:xfrm flipV="1">
            <a:off x="3845237" y="3071260"/>
            <a:ext cx="0" cy="10924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BE2B15-EAB5-4C09-A9DD-4D68A7EA5D95}"/>
              </a:ext>
            </a:extLst>
          </p:cNvPr>
          <p:cNvSpPr txBox="1"/>
          <p:nvPr/>
        </p:nvSpPr>
        <p:spPr>
          <a:xfrm>
            <a:off x="2803140" y="3877769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8D84D0-05B9-4796-9F77-A968E7E80DD1}"/>
              </a:ext>
            </a:extLst>
          </p:cNvPr>
          <p:cNvSpPr txBox="1"/>
          <p:nvPr/>
        </p:nvSpPr>
        <p:spPr>
          <a:xfrm>
            <a:off x="5119300" y="3871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偵測藍牙訊號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0A3BC5F-F5EE-4F10-A5E5-5C9BD69C6A66}"/>
              </a:ext>
            </a:extLst>
          </p:cNvPr>
          <p:cNvCxnSpPr>
            <a:cxnSpLocks/>
          </p:cNvCxnSpPr>
          <p:nvPr/>
        </p:nvCxnSpPr>
        <p:spPr>
          <a:xfrm>
            <a:off x="5531355" y="1712186"/>
            <a:ext cx="267874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橢圓 35">
            <a:extLst>
              <a:ext uri="{FF2B5EF4-FFF2-40B4-BE49-F238E27FC236}">
                <a16:creationId xmlns:a16="http://schemas.microsoft.com/office/drawing/2014/main" id="{A33F5F43-F2E6-4A12-91CD-8E6F42A53240}"/>
              </a:ext>
            </a:extLst>
          </p:cNvPr>
          <p:cNvSpPr/>
          <p:nvPr/>
        </p:nvSpPr>
        <p:spPr>
          <a:xfrm>
            <a:off x="5107101" y="3244578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90A444-B548-4B48-963B-63D866EA28C4}"/>
              </a:ext>
            </a:extLst>
          </p:cNvPr>
          <p:cNvSpPr txBox="1"/>
          <p:nvPr/>
        </p:nvSpPr>
        <p:spPr>
          <a:xfrm>
            <a:off x="5185144" y="327375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0BF1F680-D4BB-4166-B773-090BF827E6FD}"/>
              </a:ext>
            </a:extLst>
          </p:cNvPr>
          <p:cNvSpPr/>
          <p:nvPr/>
        </p:nvSpPr>
        <p:spPr>
          <a:xfrm>
            <a:off x="3008546" y="3271076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B2E3E7-51F9-40D9-A612-AC41A238DCCB}"/>
              </a:ext>
            </a:extLst>
          </p:cNvPr>
          <p:cNvSpPr txBox="1"/>
          <p:nvPr/>
        </p:nvSpPr>
        <p:spPr>
          <a:xfrm>
            <a:off x="3065392" y="330025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2992017-F48F-49EF-B8F4-DBF24721D477}"/>
              </a:ext>
            </a:extLst>
          </p:cNvPr>
          <p:cNvSpPr txBox="1"/>
          <p:nvPr/>
        </p:nvSpPr>
        <p:spPr>
          <a:xfrm>
            <a:off x="8805091" y="2546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D014C8C-90DF-4813-863E-C3A4B6709A5E}"/>
              </a:ext>
            </a:extLst>
          </p:cNvPr>
          <p:cNvCxnSpPr>
            <a:cxnSpLocks/>
          </p:cNvCxnSpPr>
          <p:nvPr/>
        </p:nvCxnSpPr>
        <p:spPr>
          <a:xfrm flipH="1" flipV="1">
            <a:off x="5453536" y="2276394"/>
            <a:ext cx="594804" cy="6714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5BE9652-9457-49BE-A59C-0837CB32FBB8}"/>
              </a:ext>
            </a:extLst>
          </p:cNvPr>
          <p:cNvSpPr txBox="1"/>
          <p:nvPr/>
        </p:nvSpPr>
        <p:spPr>
          <a:xfrm>
            <a:off x="5942026" y="12735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使用者資料上傳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754F76-F353-44FA-B85B-1A2731392FBF}"/>
              </a:ext>
            </a:extLst>
          </p:cNvPr>
          <p:cNvSpPr txBox="1"/>
          <p:nvPr/>
        </p:nvSpPr>
        <p:spPr>
          <a:xfrm>
            <a:off x="8007673" y="3003472"/>
            <a:ext cx="3608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大數據資料處理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行政院環保署測站資料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測站資料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Flask: web development, one drop at a time">
            <a:extLst>
              <a:ext uri="{FF2B5EF4-FFF2-40B4-BE49-F238E27FC236}">
                <a16:creationId xmlns:a16="http://schemas.microsoft.com/office/drawing/2014/main" id="{A9710081-EBBC-4F08-BD21-83F827EE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519" y="5750978"/>
            <a:ext cx="1431222" cy="5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使用Gargoyle固件的OpenVPN應用@ a 空間:: 痞客邦::">
            <a:extLst>
              <a:ext uri="{FF2B5EF4-FFF2-40B4-BE49-F238E27FC236}">
                <a16:creationId xmlns:a16="http://schemas.microsoft.com/office/drawing/2014/main" id="{09DA2FEB-6253-4BDB-A854-8C99F09C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t="24458" r="12905" b="28601"/>
          <a:stretch/>
        </p:blipFill>
        <p:spPr bwMode="auto">
          <a:xfrm>
            <a:off x="9395586" y="5581306"/>
            <a:ext cx="2072933" cy="8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橢圓 56">
            <a:extLst>
              <a:ext uri="{FF2B5EF4-FFF2-40B4-BE49-F238E27FC236}">
                <a16:creationId xmlns:a16="http://schemas.microsoft.com/office/drawing/2014/main" id="{95810008-87AE-436D-9E21-F7A40D94D7C2}"/>
              </a:ext>
            </a:extLst>
          </p:cNvPr>
          <p:cNvSpPr/>
          <p:nvPr/>
        </p:nvSpPr>
        <p:spPr>
          <a:xfrm>
            <a:off x="6610917" y="680215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7B47E46-A051-4E40-BEBF-75DA2E71248F}"/>
              </a:ext>
            </a:extLst>
          </p:cNvPr>
          <p:cNvSpPr txBox="1"/>
          <p:nvPr/>
        </p:nvSpPr>
        <p:spPr>
          <a:xfrm>
            <a:off x="6688960" y="7093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B12FBAD-7DF4-4CB8-9226-C1FD2F0B89FD}"/>
              </a:ext>
            </a:extLst>
          </p:cNvPr>
          <p:cNvSpPr/>
          <p:nvPr/>
        </p:nvSpPr>
        <p:spPr>
          <a:xfrm>
            <a:off x="7975442" y="2498085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3DCBD9-0C67-4D10-BDB4-40860A1CF1EC}"/>
              </a:ext>
            </a:extLst>
          </p:cNvPr>
          <p:cNvSpPr txBox="1"/>
          <p:nvPr/>
        </p:nvSpPr>
        <p:spPr>
          <a:xfrm>
            <a:off x="8043757" y="252726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6E72F40-A107-4ED8-A8D3-500B6117D5AD}"/>
              </a:ext>
            </a:extLst>
          </p:cNvPr>
          <p:cNvSpPr txBox="1"/>
          <p:nvPr/>
        </p:nvSpPr>
        <p:spPr>
          <a:xfrm>
            <a:off x="8863760" y="472752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14638BAE-F574-42EC-BE31-6A4EEEC88053}"/>
              </a:ext>
            </a:extLst>
          </p:cNvPr>
          <p:cNvSpPr/>
          <p:nvPr/>
        </p:nvSpPr>
        <p:spPr>
          <a:xfrm>
            <a:off x="6044991" y="2986382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A7054D-D617-4A6A-AE0E-ECED18C210D3}"/>
              </a:ext>
            </a:extLst>
          </p:cNvPr>
          <p:cNvSpPr txBox="1"/>
          <p:nvPr/>
        </p:nvSpPr>
        <p:spPr>
          <a:xfrm>
            <a:off x="6113306" y="301556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FBEDCBA-CAE4-4071-BBD8-397D14E18984}"/>
              </a:ext>
            </a:extLst>
          </p:cNvPr>
          <p:cNvSpPr txBox="1"/>
          <p:nvPr/>
        </p:nvSpPr>
        <p:spPr>
          <a:xfrm>
            <a:off x="6549960" y="30693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資料更新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B4180A8-9D21-42E6-A7FD-30EBFC46D26B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6533120" y="3506538"/>
            <a:ext cx="1474553" cy="1557017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5B3F38F-8833-492F-8634-EB48579324CB}"/>
              </a:ext>
            </a:extLst>
          </p:cNvPr>
          <p:cNvSpPr txBox="1"/>
          <p:nvPr/>
        </p:nvSpPr>
        <p:spPr>
          <a:xfrm>
            <a:off x="3391328" y="584589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   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PMS5003T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9D50F89-1459-4A33-854C-EEBA3012949B}"/>
              </a:ext>
            </a:extLst>
          </p:cNvPr>
          <p:cNvSpPr txBox="1"/>
          <p:nvPr/>
        </p:nvSpPr>
        <p:spPr>
          <a:xfrm>
            <a:off x="3391328" y="6219968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溫度濕度：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25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2867551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77" y="4200934"/>
            <a:ext cx="933152" cy="195378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846681-D311-4A83-B6B1-952830C5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7" y="3313023"/>
            <a:ext cx="686023" cy="68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619DC-962C-4BAF-8C8C-72EADAFCA8E0}"/>
              </a:ext>
            </a:extLst>
          </p:cNvPr>
          <p:cNvSpPr txBox="1"/>
          <p:nvPr/>
        </p:nvSpPr>
        <p:spPr>
          <a:xfrm>
            <a:off x="3697411" y="62483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B526AC7-BE5F-41EA-9AEE-4A02E813C4E0}"/>
              </a:ext>
            </a:extLst>
          </p:cNvPr>
          <p:cNvCxnSpPr/>
          <p:nvPr/>
        </p:nvCxnSpPr>
        <p:spPr>
          <a:xfrm>
            <a:off x="5036239" y="3071260"/>
            <a:ext cx="0" cy="10978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E99CEA-5DD6-428E-82C5-E630C107B81A}"/>
              </a:ext>
            </a:extLst>
          </p:cNvPr>
          <p:cNvCxnSpPr>
            <a:cxnSpLocks/>
          </p:cNvCxnSpPr>
          <p:nvPr/>
        </p:nvCxnSpPr>
        <p:spPr>
          <a:xfrm flipV="1">
            <a:off x="3845237" y="3071260"/>
            <a:ext cx="0" cy="10924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BE2B15-EAB5-4C09-A9DD-4D68A7EA5D95}"/>
              </a:ext>
            </a:extLst>
          </p:cNvPr>
          <p:cNvSpPr txBox="1"/>
          <p:nvPr/>
        </p:nvSpPr>
        <p:spPr>
          <a:xfrm>
            <a:off x="2803140" y="3877769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8D84D0-05B9-4796-9F77-A968E7E80DD1}"/>
              </a:ext>
            </a:extLst>
          </p:cNvPr>
          <p:cNvSpPr txBox="1"/>
          <p:nvPr/>
        </p:nvSpPr>
        <p:spPr>
          <a:xfrm>
            <a:off x="5119300" y="3871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偵測藍牙訊號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33F5F43-F2E6-4A12-91CD-8E6F42A53240}"/>
              </a:ext>
            </a:extLst>
          </p:cNvPr>
          <p:cNvSpPr/>
          <p:nvPr/>
        </p:nvSpPr>
        <p:spPr>
          <a:xfrm>
            <a:off x="5107101" y="3244578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90A444-B548-4B48-963B-63D866EA28C4}"/>
              </a:ext>
            </a:extLst>
          </p:cNvPr>
          <p:cNvSpPr txBox="1"/>
          <p:nvPr/>
        </p:nvSpPr>
        <p:spPr>
          <a:xfrm>
            <a:off x="5185144" y="327375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0BF1F680-D4BB-4166-B773-090BF827E6FD}"/>
              </a:ext>
            </a:extLst>
          </p:cNvPr>
          <p:cNvSpPr/>
          <p:nvPr/>
        </p:nvSpPr>
        <p:spPr>
          <a:xfrm>
            <a:off x="3008546" y="3271076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B2E3E7-51F9-40D9-A612-AC41A238DCCB}"/>
              </a:ext>
            </a:extLst>
          </p:cNvPr>
          <p:cNvSpPr txBox="1"/>
          <p:nvPr/>
        </p:nvSpPr>
        <p:spPr>
          <a:xfrm>
            <a:off x="3065392" y="330025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攀藤Plantower G5T PMS5003T 鐳射PM2.5 粉塵/空氣品質溫濕度二合一感測器| 蝦皮購物">
            <a:extLst>
              <a:ext uri="{FF2B5EF4-FFF2-40B4-BE49-F238E27FC236}">
                <a16:creationId xmlns:a16="http://schemas.microsoft.com/office/drawing/2014/main" id="{DD7BEC06-FD3E-4C5E-A135-3F2F36A14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t="18061" r="17180" b="35169"/>
          <a:stretch/>
        </p:blipFill>
        <p:spPr bwMode="auto">
          <a:xfrm>
            <a:off x="6146165" y="616638"/>
            <a:ext cx="1894823" cy="1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935 Arduino DHT22溫度模組AM2302 濕度模組溫濕度模組DHT22 紅| 露天拍賣">
            <a:extLst>
              <a:ext uri="{FF2B5EF4-FFF2-40B4-BE49-F238E27FC236}">
                <a16:creationId xmlns:a16="http://schemas.microsoft.com/office/drawing/2014/main" id="{C98462DD-755F-4C42-8B53-B48874CF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1910" r="16000" b="9798"/>
          <a:stretch/>
        </p:blipFill>
        <p:spPr bwMode="auto">
          <a:xfrm>
            <a:off x="8657604" y="571569"/>
            <a:ext cx="1588690" cy="1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P-32S開發板WiFi無線藍牙天線模塊2.4GHz雙核ESP32S ESP32 | 蝦皮購物">
            <a:extLst>
              <a:ext uri="{FF2B5EF4-FFF2-40B4-BE49-F238E27FC236}">
                <a16:creationId xmlns:a16="http://schemas.microsoft.com/office/drawing/2014/main" id="{4C1A6D27-5FC5-469D-B56B-7A6876B66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t="19575" r="10319" b="15035"/>
          <a:stretch/>
        </p:blipFill>
        <p:spPr bwMode="auto">
          <a:xfrm>
            <a:off x="3167889" y="458945"/>
            <a:ext cx="2361660" cy="18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EE75AA-3EE9-494B-90A1-C1FDA9925C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7" t="11998" r="21263" b="16364"/>
          <a:stretch/>
        </p:blipFill>
        <p:spPr>
          <a:xfrm>
            <a:off x="7490298" y="3470687"/>
            <a:ext cx="2894539" cy="2770676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26883BE5-AA30-4BAF-BF37-7ECC2CC77304}"/>
              </a:ext>
            </a:extLst>
          </p:cNvPr>
          <p:cNvSpPr txBox="1"/>
          <p:nvPr/>
        </p:nvSpPr>
        <p:spPr>
          <a:xfrm>
            <a:off x="3355971" y="237686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ESP32S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023BEDB-6AAE-48CC-968E-04D5839AF06C}"/>
              </a:ext>
            </a:extLst>
          </p:cNvPr>
          <p:cNvSpPr txBox="1"/>
          <p:nvPr/>
        </p:nvSpPr>
        <p:spPr>
          <a:xfrm>
            <a:off x="5837795" y="2390487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   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PMS5003T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D4D0900-8F4E-46B7-ABE5-0335BD99348F}"/>
              </a:ext>
            </a:extLst>
          </p:cNvPr>
          <p:cNvSpPr txBox="1"/>
          <p:nvPr/>
        </p:nvSpPr>
        <p:spPr>
          <a:xfrm>
            <a:off x="8557935" y="2390487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溫度濕度：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D71EBA9-EDEA-4C55-9784-804E28EEB0B4}"/>
              </a:ext>
            </a:extLst>
          </p:cNvPr>
          <p:cNvSpPr txBox="1"/>
          <p:nvPr/>
        </p:nvSpPr>
        <p:spPr>
          <a:xfrm>
            <a:off x="7612254" y="631164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鐳射切割自製亞克力外殼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DDFFF48-9C82-4A4A-B7A1-420648D5DD6B}"/>
              </a:ext>
            </a:extLst>
          </p:cNvPr>
          <p:cNvSpPr txBox="1"/>
          <p:nvPr/>
        </p:nvSpPr>
        <p:spPr>
          <a:xfrm>
            <a:off x="8285035" y="31013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感測器整合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872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00F548-7E1F-44D9-9FF4-0726975BE066}"/>
              </a:ext>
            </a:extLst>
          </p:cNvPr>
          <p:cNvSpPr txBox="1"/>
          <p:nvPr/>
        </p:nvSpPr>
        <p:spPr>
          <a:xfrm>
            <a:off x="5671226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559288-EEBC-45DD-8553-5793422340F8}"/>
              </a:ext>
            </a:extLst>
          </p:cNvPr>
          <p:cNvSpPr txBox="1"/>
          <p:nvPr/>
        </p:nvSpPr>
        <p:spPr>
          <a:xfrm>
            <a:off x="5671226" y="174575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6BBD685-7063-4BEF-A0F9-3081C2FB5D21}"/>
              </a:ext>
            </a:extLst>
          </p:cNvPr>
          <p:cNvSpPr txBox="1"/>
          <p:nvPr/>
        </p:nvSpPr>
        <p:spPr>
          <a:xfrm>
            <a:off x="5671226" y="2833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06849-677C-4AA0-A2B7-F0F865B24091}"/>
              </a:ext>
            </a:extLst>
          </p:cNvPr>
          <p:cNvSpPr txBox="1"/>
          <p:nvPr/>
        </p:nvSpPr>
        <p:spPr>
          <a:xfrm>
            <a:off x="5671226" y="392094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70D44F8-B661-49DF-A033-9A63BE8159A0}"/>
              </a:ext>
            </a:extLst>
          </p:cNvPr>
          <p:cNvSpPr txBox="1"/>
          <p:nvPr/>
        </p:nvSpPr>
        <p:spPr>
          <a:xfrm>
            <a:off x="5671226" y="500853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E2C39FE-6065-4CA2-9D5B-C28EBFF5D6AB}"/>
              </a:ext>
            </a:extLst>
          </p:cNvPr>
          <p:cNvSpPr txBox="1"/>
          <p:nvPr/>
        </p:nvSpPr>
        <p:spPr>
          <a:xfrm>
            <a:off x="7943877" y="265955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169E06EE-0183-4C9E-830C-886AC5B45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1583" y="758485"/>
            <a:ext cx="2341947" cy="4901754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196CC3E-8776-4057-B62D-A1A9E57688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403620"/>
            <a:ext cx="62167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空品資料來源：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行政院環保署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環境感測器網路系統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85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320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點擊測站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顯示詳細資訊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可啟動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導航前往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169E06EE-0183-4C9E-830C-886AC5B45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1583" y="758485"/>
            <a:ext cx="2341947" cy="49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594</Words>
  <Application>Microsoft Office PowerPoint</Application>
  <PresentationFormat>寬螢幕</PresentationFormat>
  <Paragraphs>229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微軟正黑體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陳松林</dc:creator>
  <cp:lastModifiedBy>陳松林</cp:lastModifiedBy>
  <cp:revision>22</cp:revision>
  <dcterms:created xsi:type="dcterms:W3CDTF">2021-11-23T06:39:47Z</dcterms:created>
  <dcterms:modified xsi:type="dcterms:W3CDTF">2021-12-04T14:29:19Z</dcterms:modified>
</cp:coreProperties>
</file>